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87" r:id="rId6"/>
    <p:sldId id="285" r:id="rId7"/>
    <p:sldId id="267" r:id="rId8"/>
    <p:sldId id="269" r:id="rId9"/>
    <p:sldId id="288" r:id="rId10"/>
    <p:sldId id="289" r:id="rId11"/>
    <p:sldId id="291" r:id="rId12"/>
    <p:sldId id="290" r:id="rId13"/>
    <p:sldId id="292" r:id="rId14"/>
    <p:sldId id="27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8E8E5"/>
    <a:srgbClr val="00B050"/>
    <a:srgbClr val="004474"/>
    <a:srgbClr val="0070C0"/>
    <a:srgbClr val="D9D9DA"/>
    <a:srgbClr val="DDDEDD"/>
    <a:srgbClr val="D7D7D8"/>
    <a:srgbClr val="DADADB"/>
    <a:srgbClr val="D6D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79" d="100"/>
          <a:sy n="79" d="100"/>
        </p:scale>
        <p:origin x="107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71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54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43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7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98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700" y="4961345"/>
            <a:ext cx="2908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2016180039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정승원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D4E8B-22D4-C360-60B8-D1077376051F}"/>
              </a:ext>
            </a:extLst>
          </p:cNvPr>
          <p:cNvSpPr txBox="1"/>
          <p:nvPr/>
        </p:nvSpPr>
        <p:spPr>
          <a:xfrm>
            <a:off x="2559411" y="4907023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MeshSlice</a:t>
            </a:r>
            <a:endParaRPr lang="en-US" altLang="ko-KR" dirty="0"/>
          </a:p>
        </p:txBody>
      </p:sp>
      <p:pic>
        <p:nvPicPr>
          <p:cNvPr id="4" name="그림 3" descr="스크린샷, 만화 영화, 사람이(가) 표시된 사진&#10;&#10;자동 생성된 설명">
            <a:extLst>
              <a:ext uri="{FF2B5EF4-FFF2-40B4-BE49-F238E27FC236}">
                <a16:creationId xmlns:a16="http://schemas.microsoft.com/office/drawing/2014/main" id="{8C246A36-D9CD-AD5B-5640-210135F3F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1" y="1371599"/>
            <a:ext cx="5543479" cy="3451447"/>
          </a:xfrm>
          <a:prstGeom prst="rect">
            <a:avLst/>
          </a:prstGeom>
        </p:spPr>
      </p:pic>
      <p:pic>
        <p:nvPicPr>
          <p:cNvPr id="9" name="그림 8" descr="포스트잇 노트, 흑백, 스크린샷, 사각형이(가) 표시된 사진&#10;&#10;자동 생성된 설명">
            <a:extLst>
              <a:ext uri="{FF2B5EF4-FFF2-40B4-BE49-F238E27FC236}">
                <a16:creationId xmlns:a16="http://schemas.microsoft.com/office/drawing/2014/main" id="{413A0759-DFF4-EAB8-4152-048AABC54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52" y="1482456"/>
            <a:ext cx="5549947" cy="3340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A514E-2FD4-0063-89EE-E98603473A3E}"/>
              </a:ext>
            </a:extLst>
          </p:cNvPr>
          <p:cNvSpPr txBox="1"/>
          <p:nvPr/>
        </p:nvSpPr>
        <p:spPr>
          <a:xfrm>
            <a:off x="8597222" y="4852284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Behavior Tree(FSM)</a:t>
            </a:r>
          </a:p>
        </p:txBody>
      </p:sp>
    </p:spTree>
    <p:extLst>
      <p:ext uri="{BB962C8B-B14F-4D97-AF65-F5344CB8AC3E}">
        <p14:creationId xmlns:p14="http://schemas.microsoft.com/office/powerpoint/2010/main" val="416114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스크린샷, PC 게임, 3D 모델링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828E5A2-A255-08D4-8A20-6357BAE85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9" y="1572182"/>
            <a:ext cx="6786792" cy="4263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4FDF7-94C4-6291-D078-1FC50611555F}"/>
              </a:ext>
            </a:extLst>
          </p:cNvPr>
          <p:cNvSpPr txBox="1"/>
          <p:nvPr/>
        </p:nvSpPr>
        <p:spPr>
          <a:xfrm>
            <a:off x="8394945" y="3380693"/>
            <a:ext cx="28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</a:t>
            </a:r>
            <a:r>
              <a:rPr lang="ko-KR" altLang="en-US" dirty="0"/>
              <a:t>인벤토리 </a:t>
            </a:r>
            <a:r>
              <a:rPr lang="en-US" altLang="ko-KR" dirty="0"/>
              <a:t>UI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각 클라이언트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52656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21276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문제점 및 보완책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3CEF22-6617-AF6A-337E-19B1BE227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91395"/>
              </p:ext>
            </p:extLst>
          </p:nvPr>
        </p:nvGraphicFramePr>
        <p:xfrm>
          <a:off x="227499" y="2562330"/>
          <a:ext cx="11860668" cy="3255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0583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5760085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325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애니메이션 부자연스러움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dirty="0"/>
                        <a:t>   </a:t>
                      </a: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모델링 후 기존 </a:t>
                      </a:r>
                      <a:r>
                        <a:rPr lang="ko-KR" altLang="en-US" dirty="0" err="1"/>
                        <a:t>애셋</a:t>
                      </a:r>
                      <a:r>
                        <a:rPr lang="ko-KR" altLang="en-US" dirty="0"/>
                        <a:t> 변경작업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게임플레이 세밀함 부족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dirty="0"/>
                        <a:t>   </a:t>
                      </a:r>
                      <a:r>
                        <a:rPr lang="en-US" altLang="ko-KR" dirty="0"/>
                        <a:t>- UI, </a:t>
                      </a:r>
                      <a:r>
                        <a:rPr lang="ko-KR" altLang="en-US" dirty="0"/>
                        <a:t>이펙트 추가 및 개선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연결 끊겼을 시 재접속이 불가</a:t>
                      </a:r>
                      <a:endParaRPr lang="en-US" altLang="ko-KR" sz="18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dirty="0"/>
                        <a:t>    - </a:t>
                      </a:r>
                      <a:r>
                        <a:rPr lang="ko-KR" altLang="en-US" sz="1800" dirty="0" err="1"/>
                        <a:t>재접속</a:t>
                      </a:r>
                      <a:r>
                        <a:rPr lang="ko-KR" altLang="en-US" sz="1800" dirty="0"/>
                        <a:t> 기능 추가</a:t>
                      </a:r>
                      <a:endParaRPr lang="en-US" altLang="ko-KR" sz="1800" dirty="0"/>
                    </a:p>
                    <a:p>
                      <a:pPr marL="457200" lvl="1" indent="0">
                        <a:buFontTx/>
                        <a:buNone/>
                      </a:pPr>
                      <a:endParaRPr lang="en-US" altLang="ko-KR" sz="1800" dirty="0"/>
                    </a:p>
                    <a:p>
                      <a:pPr marL="742950" lvl="1" indent="-285750">
                        <a:buFontTx/>
                        <a:buChar char="-"/>
                      </a:pP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65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51858"/>
              </p:ext>
            </p:extLst>
          </p:nvPr>
        </p:nvGraphicFramePr>
        <p:xfrm>
          <a:off x="1507659" y="1101173"/>
          <a:ext cx="8049637" cy="4032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58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506680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구현 및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모델링 제작 및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맵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485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4474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/>
        </p:nvGraphicFramePr>
        <p:xfrm>
          <a:off x="102616" y="1598247"/>
          <a:ext cx="13238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정승원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48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데모 시연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1836949" cy="774700"/>
            <a:chOff x="903734" y="1399798"/>
            <a:chExt cx="1836949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개요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조작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5466148" cy="774700"/>
            <a:chOff x="903734" y="1399798"/>
            <a:chExt cx="5466148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4532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 요소와 중점 연구 분야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3831085" cy="774700"/>
            <a:chOff x="903734" y="1399798"/>
            <a:chExt cx="3831085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구성원 역할 분담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2555095" cy="774700"/>
            <a:chOff x="903734" y="1399798"/>
            <a:chExt cx="255509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개발내용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3831086" cy="774700"/>
            <a:chOff x="903734" y="1399798"/>
            <a:chExt cx="3831086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문제점 및 보완책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3472012" cy="774700"/>
            <a:chOff x="903734" y="1399798"/>
            <a:chExt cx="3472012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2537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향후 개발 </a:t>
              </a:r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555095" cy="774700"/>
            <a:chOff x="903734" y="1399798"/>
            <a:chExt cx="2555095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데모시연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227499" y="78019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타임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~10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인원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F6D4351E-D9DB-C3A9-0E34-1DAA790C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2333664"/>
            <a:ext cx="9074727" cy="45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41" y="4396933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88" y="1059544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4" y="2687672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5733341" y="1513422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5220700" y="513751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6545807" y="1275162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3701753" y="6084433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7209" y="77569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흐름도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F65883D-52DF-9092-32C9-ACCD4090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9" y="679054"/>
            <a:ext cx="4215496" cy="6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게임조작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 : Key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/ </a:t>
            </a:r>
            <a:r>
              <a:rPr lang="ko-KR" altLang="en-US" dirty="0"/>
              <a:t>아이템 사용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1899E8-9AB8-EC36-0815-F5853F2F65C0}"/>
              </a:ext>
            </a:extLst>
          </p:cNvPr>
          <p:cNvSpPr/>
          <p:nvPr/>
        </p:nvSpPr>
        <p:spPr>
          <a:xfrm>
            <a:off x="2855465" y="1943135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/>
              <a:t>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en-US" altLang="ko-KR" sz="2000" b="1" dirty="0"/>
              <a:t>N</a:t>
            </a:r>
            <a:r>
              <a:rPr lang="ko-KR" altLang="en-US" sz="2000" b="1" dirty="0"/>
              <a:t>개 절단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en-US" altLang="ko-KR" sz="2000" b="1" dirty="0"/>
              <a:t>-   </a:t>
            </a:r>
            <a:r>
              <a:rPr lang="ko-KR" altLang="en-US" sz="2000" b="1" dirty="0"/>
              <a:t>재결합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3195221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66651" y="4241661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2711C-DC9A-F58E-5815-7FCF63C8DCC3}"/>
              </a:ext>
            </a:extLst>
          </p:cNvPr>
          <p:cNvSpPr txBox="1"/>
          <p:nvPr/>
        </p:nvSpPr>
        <p:spPr>
          <a:xfrm>
            <a:off x="490580" y="4657278"/>
            <a:ext cx="1025869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en-US" altLang="ko-KR" sz="2800" b="1" dirty="0"/>
              <a:t>AI </a:t>
            </a:r>
            <a:r>
              <a:rPr lang="ko-KR" altLang="en-US" sz="2800" b="1" dirty="0"/>
              <a:t>서버에서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직접 구현</a:t>
            </a:r>
          </a:p>
          <a:p>
            <a:r>
              <a:rPr lang="en-US" altLang="ko-KR" b="1" dirty="0"/>
              <a:t>      - </a:t>
            </a:r>
            <a:r>
              <a:rPr lang="ko-KR" altLang="en-US" b="1" dirty="0" err="1"/>
              <a:t>언리얼에</a:t>
            </a:r>
            <a:r>
              <a:rPr lang="ko-KR" altLang="en-US" b="1" dirty="0"/>
              <a:t> 있는 </a:t>
            </a:r>
            <a:r>
              <a:rPr lang="en-US" altLang="ko-KR" b="1" dirty="0" err="1"/>
              <a:t>BehaviorTree</a:t>
            </a:r>
            <a:r>
              <a:rPr lang="ko-KR" altLang="en-US" b="1" dirty="0"/>
              <a:t>를 서버에서 </a:t>
            </a:r>
            <a:r>
              <a:rPr lang="en-US" altLang="ko-KR" b="1" dirty="0"/>
              <a:t>FSM </a:t>
            </a:r>
            <a:r>
              <a:rPr lang="ko-KR" altLang="en-US" b="1" dirty="0"/>
              <a:t>방식으로 구현</a:t>
            </a:r>
            <a:endParaRPr lang="en-US" altLang="ko-KR" b="1" dirty="0"/>
          </a:p>
          <a:p>
            <a:r>
              <a:rPr lang="en-US" altLang="ko-KR" b="1" dirty="0"/>
              <a:t>      - </a:t>
            </a:r>
            <a:r>
              <a:rPr lang="en-US" altLang="ko-KR" b="1" dirty="0" err="1"/>
              <a:t>PathFinder</a:t>
            </a:r>
            <a:r>
              <a:rPr lang="ko-KR" altLang="en-US" b="1" dirty="0"/>
              <a:t> 알고리즘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구성원 역할 분담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50885" y="22979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317076" y="2183886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317076" y="2645551"/>
            <a:ext cx="33134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클라이언트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클라이언트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PathFinder</a:t>
            </a:r>
            <a:r>
              <a:rPr lang="en-US" altLang="ko-KR" sz="2000" dirty="0"/>
              <a:t>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사운드 적용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좀비 </a:t>
            </a:r>
            <a:r>
              <a:rPr lang="ko-KR" altLang="en-US" sz="2000" dirty="0" err="1"/>
              <a:t>메쉬</a:t>
            </a:r>
            <a:r>
              <a:rPr lang="ko-KR" altLang="en-US" sz="2000" dirty="0"/>
              <a:t> 절단 구현</a:t>
            </a:r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251639" y="2763111"/>
            <a:ext cx="3511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서버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서버</a:t>
            </a:r>
            <a:r>
              <a:rPr lang="en-US" altLang="ko-KR" sz="2000" dirty="0"/>
              <a:t>-</a:t>
            </a:r>
            <a:r>
              <a:rPr lang="ko-KR" altLang="en-US" sz="2000" dirty="0"/>
              <a:t>클라이언트 연결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동기화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C8067-3EA1-5AAE-7C70-604CC2F385D8}"/>
              </a:ext>
            </a:extLst>
          </p:cNvPr>
          <p:cNvSpPr txBox="1"/>
          <p:nvPr/>
        </p:nvSpPr>
        <p:spPr>
          <a:xfrm>
            <a:off x="7985760" y="2183886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정승원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A7EAA-D2C7-6E88-3330-FF30551B56B2}"/>
              </a:ext>
            </a:extLst>
          </p:cNvPr>
          <p:cNvSpPr txBox="1"/>
          <p:nvPr/>
        </p:nvSpPr>
        <p:spPr>
          <a:xfrm>
            <a:off x="8068887" y="2645551"/>
            <a:ext cx="33134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클라이언트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클라이언트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BT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이펙트 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좀비 </a:t>
            </a:r>
            <a:r>
              <a:rPr lang="ko-KR" altLang="en-US" sz="2000" dirty="0" err="1"/>
              <a:t>메쉬</a:t>
            </a:r>
            <a:r>
              <a:rPr lang="ko-KR" altLang="en-US" sz="2000" dirty="0"/>
              <a:t> 절단 구현</a:t>
            </a:r>
            <a:endParaRPr lang="en-US" altLang="ko-KR" sz="2000" dirty="0"/>
          </a:p>
          <a:p>
            <a:pPr algn="ctr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D3DB7-051C-5A5B-4DC9-DD513F8D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12" y="1884096"/>
            <a:ext cx="6095999" cy="2281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C8451-3B0A-3AEA-715D-AE7F7D2483C6}"/>
              </a:ext>
            </a:extLst>
          </p:cNvPr>
          <p:cNvSpPr txBox="1"/>
          <p:nvPr/>
        </p:nvSpPr>
        <p:spPr>
          <a:xfrm>
            <a:off x="4811485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전체적인 동기화 작업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6EEE9-75B0-6D30-DE49-D21E51E0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8" y="1884096"/>
            <a:ext cx="6096000" cy="22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4861</TotalTime>
  <Words>465</Words>
  <Application>Microsoft Office PowerPoint</Application>
  <PresentationFormat>와이드스크린</PresentationFormat>
  <Paragraphs>151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정승원(2016180039)</cp:lastModifiedBy>
  <cp:revision>94</cp:revision>
  <cp:lastPrinted>2024-11-20T02:31:28Z</cp:lastPrinted>
  <dcterms:created xsi:type="dcterms:W3CDTF">2015-10-07T05:25:14Z</dcterms:created>
  <dcterms:modified xsi:type="dcterms:W3CDTF">2024-12-19T03:43:20Z</dcterms:modified>
</cp:coreProperties>
</file>